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embeddedFontLst>
    <p:embeddedFont>
      <p:font typeface="Poppins Light" panose="00000800000000000000" pitchFamily="34" charset="0"/>
      <p:bold r:id="rId16"/>
    </p:embeddedFont>
    <p:embeddedFont>
      <p:font typeface="Poppins Light" panose="00000800000000000000" pitchFamily="34" charset="-122"/>
      <p:bold r:id="rId17"/>
    </p:embeddedFont>
    <p:embeddedFont>
      <p:font typeface="Poppins Light" panose="00000800000000000000" pitchFamily="34" charset="-120"/>
      <p:bold r:id="rId18"/>
    </p:embeddedFont>
    <p:embeddedFont>
      <p:font typeface="Roboto Light" panose="02000000000000000000" pitchFamily="34" charset="0"/>
      <p:bold r:id="rId19"/>
    </p:embeddedFont>
    <p:embeddedFont>
      <p:font typeface="Roboto Light" panose="02000000000000000000" pitchFamily="34" charset="-122"/>
      <p:bold r:id="rId20"/>
    </p:embeddedFont>
    <p:embeddedFont>
      <p:font typeface="Roboto Light" panose="02000000000000000000" pitchFamily="34" charset="-120"/>
      <p:bold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10.fntdata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5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3.png"/><Relationship Id="rId1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8648"/>
            <a:ext cx="7556421" cy="2126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СИСТЕМА АВТОМАТИЧЕСКОГО АНАЛИЗА ИЗОБРАЖЕНИЙ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85147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Автоматизированный анализ изображений для упрощения обработки данных и повышения точности.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067085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Актуальность Автоматического Анализа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3381851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Растущий Объем Данных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Автоматизация анализа необходима из-за роста визуальных данных.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Преимущества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Снижение ручного труда, повышение скорости и объективности.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Применения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Контроль качества, мониторинг безопасности и анализ документов.</a:t>
            </a:r>
            <a:endParaRPr lang="en-US" sz="1750" dirty="0"/>
          </a:p>
        </p:txBody>
      </p:sp>
      <p:pic>
        <p:nvPicPr>
          <p:cNvPr id="12" name="Изображение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98095" y="7679055"/>
            <a:ext cx="1932305" cy="5505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5489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Обзор Системы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5260" y="3352086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0958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Функции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99999"/>
            <a:ext cx="292774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Обнаружение объектов и распознавание текста.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56937" y="3352086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0958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Вывод Данных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99999"/>
            <a:ext cx="2927747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Консоль, файлы TXT, CSV, JSON, изображения с разметкой.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7067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65260" y="5413177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70671"/>
            <a:ext cx="289369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Поддержка Форматов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61090"/>
            <a:ext cx="292774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JPEG, PNG, BMP.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537067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56937" y="5413177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908983" y="537067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908983" y="5861090"/>
            <a:ext cx="292774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21" name="Изображение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5325" y="6991350"/>
            <a:ext cx="2505075" cy="1247775"/>
          </a:xfrm>
          <a:prstGeom prst="rect">
            <a:avLst/>
          </a:prstGeom>
        </p:spPr>
      </p:pic>
      <p:pic>
        <p:nvPicPr>
          <p:cNvPr id="20" name="Изображение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2045" y="5252720"/>
            <a:ext cx="2343150" cy="10572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881"/>
            <a:ext cx="7360087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Технологии и Инструменты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YOLOv8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36030"/>
            <a:ext cx="412075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Быстрое и точное обнаружение объектов.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50518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84561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EasyOCR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336030"/>
            <a:ext cx="412087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Распознавание текста, поддержка русского языка.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505182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84561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pyaspeller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336030"/>
            <a:ext cx="412075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Проверка орфографии для распознанного текста.</a:t>
            </a:r>
            <a:endParaRPr lang="en-US" sz="1750" dirty="0"/>
          </a:p>
        </p:txBody>
      </p:sp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37695" y="7611110"/>
            <a:ext cx="2505075" cy="6184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749885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Архитектура Системы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Загрузка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Изображения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YOLOv8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Обнаружение объектов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EasyOCR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Распознавание текста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Вывод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Сохранение результатов</a:t>
            </a:r>
            <a:endParaRPr lang="en-US" sz="1750" dirty="0"/>
          </a:p>
        </p:txBody>
      </p:sp>
      <p:pic>
        <p:nvPicPr>
          <p:cNvPr id="16" name="Изображение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25325" y="7080250"/>
            <a:ext cx="2505075" cy="11195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41510" y="686316"/>
            <a:ext cx="5990392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Демонстрация Работы</a:t>
            </a:r>
            <a:endParaRPr lang="en-US" sz="4450" dirty="0"/>
          </a:p>
        </p:txBody>
      </p:sp>
      <p:pic>
        <p:nvPicPr>
          <p:cNvPr id="3" name="main_py_python_pics_AI_Visual_Studio_Code_Administrator_2025_03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-635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1585"/>
            <a:ext cx="691229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Результаты Тестирования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413873"/>
            <a:ext cx="7556421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87%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3154323" y="344566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Точность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936087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Обнаружение объектов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92779"/>
            <a:ext cx="7556421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92%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154323" y="612457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Точность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3790" y="6614993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Распознавание текста 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47724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Заключение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796665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40310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Эффективность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521517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Эффективный инструмент для широкого круга задач.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796665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40310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Автоматизация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4521517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Повышение точности и снижение затрат времени.</a:t>
            </a:r>
            <a:endParaRPr lang="en-US" sz="1750" dirty="0"/>
          </a:p>
        </p:txBody>
      </p:sp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5325" y="7610475"/>
            <a:ext cx="2505075" cy="6191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20685"/>
            <a:ext cx="6471047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Команда Разработчиков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0382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8860" y="4080748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4038243"/>
            <a:ext cx="235350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Pitch Master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4528661"/>
            <a:ext cx="235350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Самир Шупляков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4111228" y="40382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196298" y="4080748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4848344" y="4038243"/>
            <a:ext cx="2353508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Backend-разработчик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848344" y="4882991"/>
            <a:ext cx="235350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Алина Малевская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28667" y="40382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513737" y="4080748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8165783" y="4038243"/>
            <a:ext cx="2353508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Inspiration Architect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8165783" y="4882991"/>
            <a:ext cx="235350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Кирилл Подолько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0746105" y="40382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831175" y="4080748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1483221" y="4038243"/>
            <a:ext cx="2353508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Tech Commander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83221" y="4882991"/>
            <a:ext cx="2353508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Влад Балковой</a:t>
            </a: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
</a:t>
            </a:r>
            <a:endParaRPr lang="en-US" sz="1750" dirty="0"/>
          </a:p>
        </p:txBody>
      </p:sp>
      <p:pic>
        <p:nvPicPr>
          <p:cNvPr id="19" name="Изображение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25325" y="7616190"/>
            <a:ext cx="2505075" cy="61341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1244</Words>
  <Application>WPS Presentation</Application>
  <PresentationFormat>On-screen Show (16:9)</PresentationFormat>
  <Paragraphs>124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SimSun</vt:lpstr>
      <vt:lpstr>Wingdings</vt:lpstr>
      <vt:lpstr>Poppins Light</vt:lpstr>
      <vt:lpstr>Poppins Light</vt:lpstr>
      <vt:lpstr>Poppins Light</vt:lpstr>
      <vt:lpstr>Roboto Light</vt:lpstr>
      <vt:lpstr>Roboto Light</vt:lpstr>
      <vt:lpstr>Roboto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Samir</cp:lastModifiedBy>
  <cp:revision>4</cp:revision>
  <dcterms:created xsi:type="dcterms:W3CDTF">2025-03-15T06:07:00Z</dcterms:created>
  <dcterms:modified xsi:type="dcterms:W3CDTF">2025-03-15T07:32:51Z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1A0B149913244E45AD6D4C2607CF2DA8_12</vt:lpwstr>
  </property>
  <property fmtid="{D5CDD505-2E9C-101B-9397-08002B2CF9AE}" pid="3" name="KSOProductBuildVer">
    <vt:lpwstr>1049-12.2.0.20326</vt:lpwstr>
  </property>
</Properties>
</file>